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56" d="100"/>
          <a:sy n="56" d="100"/>
        </p:scale>
        <p:origin x="58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6360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696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536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860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8341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3277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65087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3118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600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779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567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573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127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237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3897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6497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0077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03A31F6-1693-4517-9BFF-55CB5EC11EA5}" type="datetimeFigureOut">
              <a:rPr lang="en-IN" smtClean="0"/>
              <a:t>18-01-2019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03DAA9D-FEF6-4088-A96B-14B76BE38E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349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6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8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0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4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Decision Trees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err="1" smtClean="0"/>
              <a:t>Presentor</a:t>
            </a:r>
            <a:r>
              <a:rPr lang="en-IN" dirty="0" smtClean="0"/>
              <a:t>: Krish C Naik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121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79474" y="2570764"/>
            <a:ext cx="5791821" cy="330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66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21692" y="2464329"/>
            <a:ext cx="5532227" cy="341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51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84432" y="2556932"/>
            <a:ext cx="5909694" cy="334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60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49339" y="2556932"/>
            <a:ext cx="5388379" cy="3361980"/>
          </a:xfrm>
          <a:prstGeom prst="rect">
            <a:avLst/>
          </a:prstGeom>
          <a:effectLst>
            <a:glow>
              <a:schemeClr val="accent1"/>
            </a:glow>
            <a:reflection endPos="0" dir="5400000" sy="-100000" algn="bl" rotWithShape="0"/>
            <a:softEdge rad="165100"/>
          </a:effectLst>
          <a:scene3d>
            <a:camera prst="orthographicFront"/>
            <a:lightRig rig="flood" dir="t"/>
          </a:scene3d>
          <a:sp3d contourW="6350" prstMaterial="legacyWireframe">
            <a:extrusionClr>
              <a:schemeClr val="bg1"/>
            </a:extrusionClr>
            <a:contourClr>
              <a:schemeClr val="accent4">
                <a:lumMod val="60000"/>
                <a:lumOff val="40000"/>
              </a:schemeClr>
            </a:contourClr>
          </a:sp3d>
        </p:spPr>
      </p:pic>
    </p:spTree>
    <p:extLst>
      <p:ext uri="{BB962C8B-B14F-4D97-AF65-F5344CB8AC3E}">
        <p14:creationId xmlns:p14="http://schemas.microsoft.com/office/powerpoint/2010/main" val="339832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01286" y="2556932"/>
            <a:ext cx="6788245" cy="331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228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86099" y="2556932"/>
            <a:ext cx="6169316" cy="331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20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62852" y="2480997"/>
            <a:ext cx="5542325" cy="3394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242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47102" y="2556932"/>
            <a:ext cx="6276977" cy="336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22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17757" y="2560243"/>
            <a:ext cx="5361838" cy="331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54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35183" y="2556932"/>
            <a:ext cx="5504280" cy="336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16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14951" y="2556932"/>
            <a:ext cx="6319713" cy="3348000"/>
          </a:xfrm>
          <a:prstGeom prst="rect">
            <a:avLst/>
          </a:prstGeom>
          <a:scene3d>
            <a:camera prst="orthographicFront"/>
            <a:lightRig rig="threePt" dir="t"/>
          </a:scene3d>
          <a:sp3d extrusionH="76200" prstMaterial="metal">
            <a:bevelT w="114300" prst="hardEdge"/>
            <a:bevelB prst="slope"/>
            <a:extrusionClr>
              <a:schemeClr val="accent4">
                <a:lumMod val="60000"/>
                <a:lumOff val="40000"/>
              </a:schemeClr>
            </a:extrusionClr>
          </a:sp3d>
        </p:spPr>
      </p:pic>
    </p:spTree>
    <p:extLst>
      <p:ext uri="{BB962C8B-B14F-4D97-AF65-F5344CB8AC3E}">
        <p14:creationId xmlns:p14="http://schemas.microsoft.com/office/powerpoint/2010/main" val="1211983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61564" y="2469581"/>
            <a:ext cx="6111177" cy="340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78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43191" y="2561168"/>
            <a:ext cx="611505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611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53745" y="2556932"/>
            <a:ext cx="6134710" cy="331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428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99701" y="2556932"/>
            <a:ext cx="6125033" cy="331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454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79928" y="2419350"/>
            <a:ext cx="5941567" cy="345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43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04560" y="2556932"/>
            <a:ext cx="5749744" cy="346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907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45099" y="2511425"/>
            <a:ext cx="6229350" cy="3409950"/>
          </a:xfrm>
          <a:prstGeom prst="rect">
            <a:avLst/>
          </a:prstGeom>
          <a:effectLst>
            <a:glow>
              <a:schemeClr val="accent1"/>
            </a:glow>
          </a:effectLst>
        </p:spPr>
      </p:pic>
    </p:spTree>
    <p:extLst>
      <p:ext uri="{BB962C8B-B14F-4D97-AF65-F5344CB8AC3E}">
        <p14:creationId xmlns:p14="http://schemas.microsoft.com/office/powerpoint/2010/main" val="300565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24781" y="2556932"/>
            <a:ext cx="6124575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966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97142" y="2463800"/>
            <a:ext cx="6143625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940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46378" y="2513543"/>
            <a:ext cx="6172200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62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34936" y="2557463"/>
            <a:ext cx="5922128" cy="331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83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38475" y="2563813"/>
            <a:ext cx="6115050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57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Decision Tree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885"/>
                    </a14:imgEffect>
                    <a14:imgEffect>
                      <a14:saturation sat="25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85401" y="2497137"/>
            <a:ext cx="6257925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1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1957</TotalTime>
  <Words>55</Words>
  <Application>Microsoft Office PowerPoint</Application>
  <PresentationFormat>Widescreen</PresentationFormat>
  <Paragraphs>26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Garamond</vt:lpstr>
      <vt:lpstr>Organic</vt:lpstr>
      <vt:lpstr>Decision Trees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Trees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</vt:lpstr>
      <vt:lpstr>Decision Tree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 Trees</dc:title>
  <dc:creator>Krish Naik</dc:creator>
  <cp:lastModifiedBy>Krish Naik</cp:lastModifiedBy>
  <cp:revision>10</cp:revision>
  <dcterms:created xsi:type="dcterms:W3CDTF">2019-01-18T06:19:15Z</dcterms:created>
  <dcterms:modified xsi:type="dcterms:W3CDTF">2019-01-19T14:56:27Z</dcterms:modified>
</cp:coreProperties>
</file>

<file path=docProps/thumbnail.jpeg>
</file>